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80A4256-01FB-464E-B489-0A998AD49929}" type="datetimeFigureOut">
              <a:rPr lang="en-US" smtClean="0"/>
              <a:t>4/8/13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F564E4A-C554-6743-ABA8-907EF08395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Obesity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6"/>
                </a:solidFill>
                <a:latin typeface="Marker Felt"/>
                <a:cs typeface="Marker Felt"/>
              </a:rPr>
              <a:t>By : </a:t>
            </a:r>
            <a:r>
              <a:rPr lang="en-US" sz="1800" b="1" dirty="0" err="1" smtClean="0">
                <a:solidFill>
                  <a:schemeClr val="accent6"/>
                </a:solidFill>
                <a:latin typeface="Marker Felt"/>
                <a:cs typeface="Marker Felt"/>
              </a:rPr>
              <a:t>imani</a:t>
            </a:r>
            <a:r>
              <a:rPr lang="en-US" sz="1800" b="1" dirty="0" smtClean="0">
                <a:solidFill>
                  <a:schemeClr val="accent6"/>
                </a:solidFill>
                <a:latin typeface="Marker Felt"/>
                <a:cs typeface="Marker Felt"/>
              </a:rPr>
              <a:t> , Tia , Alysha And </a:t>
            </a:r>
            <a:r>
              <a:rPr lang="en-US" sz="1800" b="1" dirty="0" err="1" smtClean="0">
                <a:solidFill>
                  <a:schemeClr val="accent6"/>
                </a:solidFill>
                <a:latin typeface="Marker Felt"/>
                <a:cs typeface="Marker Felt"/>
              </a:rPr>
              <a:t>Tyshawna</a:t>
            </a:r>
            <a:r>
              <a:rPr lang="en-US" sz="1800" b="1" dirty="0" smtClean="0">
                <a:solidFill>
                  <a:schemeClr val="accent6"/>
                </a:solidFill>
                <a:latin typeface="Marker Felt"/>
                <a:cs typeface="Marker Felt"/>
              </a:rPr>
              <a:t> </a:t>
            </a:r>
            <a:endParaRPr lang="en-US" sz="1800" b="1" dirty="0">
              <a:solidFill>
                <a:schemeClr val="accent6"/>
              </a:solidFill>
              <a:latin typeface="Marker Felt"/>
              <a:cs typeface="Marker Fe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77" y="2457393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0922" y="26404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6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7740112" cy="1116106"/>
          </a:xfrm>
        </p:spPr>
        <p:txBody>
          <a:bodyPr/>
          <a:lstStyle/>
          <a:p>
            <a:r>
              <a:rPr lang="en-US" dirty="0" smtClean="0">
                <a:solidFill>
                  <a:srgbClr val="F2D908"/>
                </a:solidFill>
              </a:rPr>
              <a:t>What Factors contribute to it ?</a:t>
            </a:r>
            <a:endParaRPr lang="en-US" dirty="0">
              <a:solidFill>
                <a:srgbClr val="F2D90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50287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Increase consumption of sugar – sweetened beverages.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Increased snacking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Larger position sizes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Higher calorie – density of foods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More meals consumed / purchased away from home (fast foods)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More exposure to advertising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that encourages food consumption and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promotes unhealthy foods.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286">
            <a:off x="6642016" y="4308202"/>
            <a:ext cx="2159962" cy="25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Factors………..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62626"/>
                </a:solidFill>
              </a:rPr>
              <a:t>Value sizing of less nutritious foods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Inadequate amounts of physical activity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Labor – saving technological advances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Increased media use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Auto – mobile oriented communities and reliance on motorized transportation. 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Limited access to safe convenient recreation facilities or walking areas.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6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735307"/>
            <a:ext cx="7556313" cy="539085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Limited opportunities for activity during the work day.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Limited time for physical education or recess during school.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Energy imbalance : eating too many calories and not getting enough physical exercise.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Changing environment has broadened food options and eating habits.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 – packaged food , fast food restaurants ,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nd soft drinks are more accessible.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Increase in portion size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many people eat in response to negative emotions such as boredom , anger or sadness. 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Woman have low self – esteem and / or depression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7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885712"/>
            <a:ext cx="7556313" cy="5240452"/>
          </a:xfrm>
        </p:spPr>
        <p:txBody>
          <a:bodyPr>
            <a:normAutofit/>
          </a:bodyPr>
          <a:lstStyle/>
          <a:p>
            <a:r>
              <a:rPr lang="en-US" dirty="0" smtClean="0"/>
              <a:t>Woman are more likely to be obese than men. Woman have less muscle mass and tend to burn fewer calories at rest than men do. </a:t>
            </a:r>
          </a:p>
          <a:p>
            <a:r>
              <a:rPr lang="en-US" dirty="0" smtClean="0"/>
              <a:t>One in three </a:t>
            </a:r>
            <a:r>
              <a:rPr lang="en-US" dirty="0"/>
              <a:t>A</a:t>
            </a:r>
            <a:r>
              <a:rPr lang="en-US" dirty="0" smtClean="0"/>
              <a:t>mericans are obese</a:t>
            </a:r>
          </a:p>
          <a:p>
            <a:r>
              <a:rPr lang="en-US" dirty="0" smtClean="0"/>
              <a:t>Our environment does not support healthy lifestyle habits , it actually encourages obesity. </a:t>
            </a:r>
          </a:p>
          <a:p>
            <a:r>
              <a:rPr lang="en-US" dirty="0" smtClean="0"/>
              <a:t>Lack of neighborhood side walks</a:t>
            </a:r>
          </a:p>
          <a:p>
            <a:r>
              <a:rPr lang="en-US" dirty="0" smtClean="0"/>
              <a:t>Work schedules</a:t>
            </a:r>
          </a:p>
          <a:p>
            <a:r>
              <a:rPr lang="en-US" dirty="0" smtClean="0"/>
              <a:t>Lack of access to healthy food</a:t>
            </a:r>
          </a:p>
          <a:p>
            <a:r>
              <a:rPr lang="en-US" dirty="0" smtClean="0"/>
              <a:t>Food advertising </a:t>
            </a:r>
          </a:p>
          <a:p>
            <a:r>
              <a:rPr lang="en-US" dirty="0" smtClean="0"/>
              <a:t>Lack of sleep.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198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Problems that led to obesity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69808"/>
            <a:ext cx="7556313" cy="49563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of </a:t>
            </a:r>
            <a:r>
              <a:rPr lang="en-US" dirty="0"/>
              <a:t>A</a:t>
            </a:r>
            <a:r>
              <a:rPr lang="en-US" dirty="0" smtClean="0"/>
              <a:t>mericans favorite foods are deep fried and very easy and inexpensive to make.</a:t>
            </a:r>
          </a:p>
          <a:p>
            <a:r>
              <a:rPr lang="en-US" dirty="0" smtClean="0"/>
              <a:t>Major US manufactures of processed foods are aware of the contribution their products have on obesity. </a:t>
            </a:r>
          </a:p>
          <a:p>
            <a:r>
              <a:rPr lang="en-US" dirty="0" smtClean="0"/>
              <a:t>American families have become so into other activities , formal meal time has disappeared leading to increased smacking during the day. </a:t>
            </a:r>
          </a:p>
          <a:p>
            <a:r>
              <a:rPr lang="en-US" dirty="0" smtClean="0"/>
              <a:t>Certain foods that were just for special occasions are now eaten year long be prepackaged food.</a:t>
            </a:r>
          </a:p>
          <a:p>
            <a:r>
              <a:rPr lang="en-US" dirty="0" smtClean="0"/>
              <a:t>Sugary drinks affect genes that regulate weight</a:t>
            </a:r>
          </a:p>
          <a:p>
            <a:r>
              <a:rPr lang="en-US" dirty="0" smtClean="0"/>
              <a:t>Giving children drinks high in sugar and calories</a:t>
            </a:r>
          </a:p>
          <a:p>
            <a:r>
              <a:rPr lang="en-US" dirty="0" smtClean="0"/>
              <a:t>Not getting enough sleep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51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we know these things, why not change it?</a:t>
            </a:r>
          </a:p>
          <a:p>
            <a:r>
              <a:rPr lang="en-US" dirty="0" smtClean="0"/>
              <a:t>The simple things we can do everyday like choosing healthier options when we eat, maintaining a healthy diet, and getting more active in our daily lives can cause a big difference nationwide.</a:t>
            </a:r>
          </a:p>
          <a:p>
            <a:r>
              <a:rPr lang="en-US" dirty="0" smtClean="0"/>
              <a:t>Less screen time and spending more quality time with family and friends can decrease snacking throughout the day</a:t>
            </a:r>
          </a:p>
          <a:p>
            <a:r>
              <a:rPr lang="en-US" dirty="0" smtClean="0"/>
              <a:t>As the people of America we should be encouraging our representatives in government to take more action with the food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2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invest in clinical research to find new ways to quickly eradicate this epidemic</a:t>
            </a:r>
          </a:p>
          <a:p>
            <a:r>
              <a:rPr lang="en-US" dirty="0" smtClean="0"/>
              <a:t>Educational programs to address things like hypertension and high cholesterol  to bring more awareness to the public.</a:t>
            </a:r>
          </a:p>
          <a:p>
            <a:r>
              <a:rPr lang="en-US" dirty="0" smtClean="0"/>
              <a:t>This is a nationwide effort and it’s </a:t>
            </a:r>
            <a:r>
              <a:rPr lang="en-US" dirty="0" err="1" smtClean="0"/>
              <a:t>gonna</a:t>
            </a:r>
            <a:r>
              <a:rPr lang="en-US" dirty="0" smtClean="0"/>
              <a:t> take a determined investment to end this epidemic and change the life expectancy of this generation.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3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5351" b="25351"/>
          <a:stretch>
            <a:fillRect/>
          </a:stretch>
        </p:blipFill>
        <p:spPr>
          <a:xfrm>
            <a:off x="0" y="3860366"/>
            <a:ext cx="4277504" cy="29976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010160" cy="3860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504" y="3615960"/>
            <a:ext cx="4866496" cy="34416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160" y="0"/>
            <a:ext cx="5133840" cy="386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Theme1.thmx</Template>
  <TotalTime>7387</TotalTime>
  <Words>480</Words>
  <Application>Microsoft Macintosh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Theme1</vt:lpstr>
      <vt:lpstr>Obesity</vt:lpstr>
      <vt:lpstr>What Factors contribute to it ?</vt:lpstr>
      <vt:lpstr>More Factors………..</vt:lpstr>
      <vt:lpstr>PowerPoint Presentation</vt:lpstr>
      <vt:lpstr>PowerPoint Presentation</vt:lpstr>
      <vt:lpstr>Some Problems that led to obesity </vt:lpstr>
      <vt:lpstr>Solution</vt:lpstr>
      <vt:lpstr>PowerPoint Presentation</vt:lpstr>
      <vt:lpstr>PowerPoint Presentation</vt:lpstr>
    </vt:vector>
  </TitlesOfParts>
  <Company>Durham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Durham Public Schools</dc:creator>
  <cp:lastModifiedBy>Durham Public Schools</cp:lastModifiedBy>
  <cp:revision>15</cp:revision>
  <dcterms:created xsi:type="dcterms:W3CDTF">2013-03-20T15:43:12Z</dcterms:created>
  <dcterms:modified xsi:type="dcterms:W3CDTF">2013-04-08T15:49:08Z</dcterms:modified>
</cp:coreProperties>
</file>